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  <p:sldId id="261" r:id="rId3"/>
    <p:sldId id="257" r:id="rId4"/>
    <p:sldId id="263" r:id="rId5"/>
    <p:sldId id="258" r:id="rId6"/>
    <p:sldId id="262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010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0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8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3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9017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213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12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5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53944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8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889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Mixed </a:t>
            </a:r>
            <a:r>
              <a:rPr lang="en-US" dirty="0" smtClean="0"/>
              <a:t>Race </a:t>
            </a:r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 smtClean="0"/>
              <a:t>at </a:t>
            </a:r>
            <a:r>
              <a:rPr lang="en-US" dirty="0" smtClean="0"/>
              <a:t>Northwestern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n-US" dirty="0" smtClean="0"/>
              <a:t>Serena Salgado</a:t>
            </a:r>
            <a:endParaRPr lang="en-US" dirty="0" smtClean="0"/>
          </a:p>
          <a:p>
            <a:pPr algn="ctr"/>
            <a:r>
              <a:rPr lang="en-US" dirty="0" smtClean="0"/>
              <a:t>Professor Elizabeth Smith </a:t>
            </a:r>
          </a:p>
          <a:p>
            <a:pPr algn="ctr"/>
            <a:r>
              <a:rPr lang="en-US" dirty="0" smtClean="0"/>
              <a:t>Posner Fellowship 2017</a:t>
            </a:r>
          </a:p>
        </p:txBody>
      </p:sp>
    </p:spTree>
    <p:extLst>
      <p:ext uri="{BB962C8B-B14F-4D97-AF65-F5344CB8AC3E}">
        <p14:creationId xmlns:p14="http://schemas.microsoft.com/office/powerpoint/2010/main" val="20682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students face pressure to choose certain racial identities in different social spheres on campus?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identities are selected in what situations?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struggles are faced by those of more than one race on Northwestern’s campus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What </a:t>
            </a:r>
            <a:r>
              <a:rPr lang="en-US" dirty="0" smtClean="0"/>
              <a:t>privileges </a:t>
            </a:r>
            <a:r>
              <a:rPr lang="en-US" dirty="0"/>
              <a:t>are associated with being a multi-racial student at Northwestern University?</a:t>
            </a:r>
          </a:p>
        </p:txBody>
      </p:sp>
    </p:spTree>
    <p:extLst>
      <p:ext uri="{BB962C8B-B14F-4D97-AF65-F5344CB8AC3E}">
        <p14:creationId xmlns:p14="http://schemas.microsoft.com/office/powerpoint/2010/main" val="36481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significant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15114"/>
            <a:ext cx="10178322" cy="3593591"/>
          </a:xfrm>
        </p:spPr>
        <p:txBody>
          <a:bodyPr/>
          <a:lstStyle/>
          <a:p>
            <a:r>
              <a:rPr lang="en-US" dirty="0" smtClean="0"/>
              <a:t>Mixed race population in the United States has grown 50% since </a:t>
            </a:r>
            <a:r>
              <a:rPr lang="en-US" dirty="0" smtClean="0"/>
              <a:t>2000</a:t>
            </a:r>
          </a:p>
          <a:p>
            <a:r>
              <a:rPr lang="en-US" dirty="0" smtClean="0"/>
              <a:t>Northwestern’s </a:t>
            </a:r>
            <a:r>
              <a:rPr lang="en-US" dirty="0" smtClean="0"/>
              <a:t>population grew by almost 3% from 2010 to 2015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582" y="850874"/>
            <a:ext cx="2314575" cy="50814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41" y="2148624"/>
            <a:ext cx="7898904" cy="436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3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defines mixed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Self Identification </a:t>
            </a:r>
          </a:p>
          <a:p>
            <a:r>
              <a:rPr lang="en-US" sz="4000" dirty="0" smtClean="0"/>
              <a:t>Does not have to be </a:t>
            </a:r>
          </a:p>
          <a:p>
            <a:pPr lvl="1"/>
            <a:r>
              <a:rPr lang="en-US" sz="3600" dirty="0" smtClean="0"/>
              <a:t>Partially white</a:t>
            </a:r>
          </a:p>
          <a:p>
            <a:pPr lvl="1"/>
            <a:r>
              <a:rPr lang="en-US" sz="3600" dirty="0" smtClean="0"/>
              <a:t>Only two races</a:t>
            </a:r>
          </a:p>
        </p:txBody>
      </p:sp>
    </p:spTree>
    <p:extLst>
      <p:ext uri="{BB962C8B-B14F-4D97-AF65-F5344CB8AC3E}">
        <p14:creationId xmlns:p14="http://schemas.microsoft.com/office/powerpoint/2010/main" val="19357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POSTON’S THEORY ON RACIAL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Stage </a:t>
            </a:r>
            <a:r>
              <a:rPr lang="en-US" sz="3200" dirty="0" smtClean="0"/>
              <a:t>One</a:t>
            </a:r>
            <a:r>
              <a:rPr lang="en-US" sz="3200" dirty="0"/>
              <a:t>: Personal </a:t>
            </a:r>
            <a:r>
              <a:rPr lang="en-US" sz="3200" dirty="0" smtClean="0"/>
              <a:t>Identity</a:t>
            </a:r>
          </a:p>
          <a:p>
            <a:r>
              <a:rPr lang="en-US" sz="3200" dirty="0" smtClean="0"/>
              <a:t>Stage </a:t>
            </a:r>
            <a:r>
              <a:rPr lang="en-US" sz="3200" dirty="0"/>
              <a:t>Two: Choice of Group Categorization</a:t>
            </a:r>
          </a:p>
          <a:p>
            <a:r>
              <a:rPr lang="en-US" sz="3200" dirty="0" smtClean="0"/>
              <a:t>Stage </a:t>
            </a:r>
            <a:r>
              <a:rPr lang="en-US" sz="3200" dirty="0"/>
              <a:t>Three: Enmeshment/Denial</a:t>
            </a:r>
          </a:p>
          <a:p>
            <a:r>
              <a:rPr lang="en-US" sz="3200" dirty="0" smtClean="0"/>
              <a:t>Stage </a:t>
            </a:r>
            <a:r>
              <a:rPr lang="en-US" sz="3200" dirty="0"/>
              <a:t>Four: Appreciation</a:t>
            </a:r>
          </a:p>
          <a:p>
            <a:r>
              <a:rPr lang="en-US" sz="3200" dirty="0" smtClean="0"/>
              <a:t>Stage Five </a:t>
            </a:r>
            <a:r>
              <a:rPr lang="en-US" sz="3200" dirty="0"/>
              <a:t>: Integration   </a:t>
            </a:r>
          </a:p>
        </p:txBody>
      </p:sp>
    </p:spTree>
    <p:extLst>
      <p:ext uri="{BB962C8B-B14F-4D97-AF65-F5344CB8AC3E}">
        <p14:creationId xmlns:p14="http://schemas.microsoft.com/office/powerpoint/2010/main" val="20730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THEORIES on racial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Root (1990)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when racial </a:t>
            </a:r>
            <a:r>
              <a:rPr lang="en-US" sz="2400" dirty="0"/>
              <a:t>identity and self-concept are </a:t>
            </a:r>
            <a:r>
              <a:rPr lang="en-US" sz="2400" dirty="0" smtClean="0"/>
              <a:t>difficult </a:t>
            </a:r>
            <a:r>
              <a:rPr lang="en-US" sz="2400" dirty="0"/>
              <a:t>for biracial people, it is because of the </a:t>
            </a:r>
            <a:r>
              <a:rPr lang="en-US" sz="2400" dirty="0" smtClean="0"/>
              <a:t>tension </a:t>
            </a:r>
            <a:r>
              <a:rPr lang="en-US" sz="2400" dirty="0"/>
              <a:t>between the two racial components </a:t>
            </a:r>
            <a:r>
              <a:rPr lang="en-US" sz="2400" dirty="0" smtClean="0"/>
              <a:t>of </a:t>
            </a:r>
            <a:r>
              <a:rPr lang="en-US" sz="2400" dirty="0"/>
              <a:t>the </a:t>
            </a:r>
            <a:r>
              <a:rPr lang="en-US" sz="2400" dirty="0" smtClean="0"/>
              <a:t>self</a:t>
            </a:r>
          </a:p>
          <a:p>
            <a:r>
              <a:rPr lang="en-US" sz="2800" dirty="0" smtClean="0"/>
              <a:t>Roy’s 2 step theory </a:t>
            </a:r>
          </a:p>
          <a:p>
            <a:pPr lvl="1"/>
            <a:r>
              <a:rPr lang="en-US" sz="2400" dirty="0" smtClean="0"/>
              <a:t>Mixed race adolescents are more likely to act out in order to prove themselves as a result of harsher judgement from both racial groups </a:t>
            </a:r>
          </a:p>
        </p:txBody>
      </p:sp>
    </p:spTree>
    <p:extLst>
      <p:ext uri="{BB962C8B-B14F-4D97-AF65-F5344CB8AC3E}">
        <p14:creationId xmlns:p14="http://schemas.microsoft.com/office/powerpoint/2010/main" val="24293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northwestern interact with mixed race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Mixed Race Student Coalition founded in 2013</a:t>
            </a:r>
          </a:p>
          <a:p>
            <a:r>
              <a:rPr lang="en-US" sz="3200" dirty="0" smtClean="0"/>
              <a:t>Allowing students to select multi-racial on documents </a:t>
            </a:r>
          </a:p>
          <a:p>
            <a:r>
              <a:rPr lang="en-US" sz="3200" dirty="0" smtClean="0"/>
              <a:t>Not much else.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892" y="3700463"/>
            <a:ext cx="2506808" cy="293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Ethnographic interviews </a:t>
            </a:r>
          </a:p>
          <a:p>
            <a:r>
              <a:rPr lang="en-US" sz="3200" dirty="0" smtClean="0"/>
              <a:t>Applications for Northwestern </a:t>
            </a:r>
          </a:p>
          <a:p>
            <a:r>
              <a:rPr lang="en-US" sz="3200" dirty="0" smtClean="0"/>
              <a:t>Applications for the general public </a:t>
            </a:r>
          </a:p>
        </p:txBody>
      </p:sp>
    </p:spTree>
    <p:extLst>
      <p:ext uri="{BB962C8B-B14F-4D97-AF65-F5344CB8AC3E}">
        <p14:creationId xmlns:p14="http://schemas.microsoft.com/office/powerpoint/2010/main" val="23083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13392</TotalTime>
  <Words>245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Mixed Race Students at Northwestern </vt:lpstr>
      <vt:lpstr>Research questions</vt:lpstr>
      <vt:lpstr>Why is this significant </vt:lpstr>
      <vt:lpstr>What defines mixed race</vt:lpstr>
      <vt:lpstr>POSTON’S THEORY ON RACIAL RESOLUTION</vt:lpstr>
      <vt:lpstr>Other THEORIES on racial resolution</vt:lpstr>
      <vt:lpstr>How does northwestern interact with mixed race students?</vt:lpstr>
      <vt:lpstr>What is next?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race students at northwestern</dc:title>
  <dc:creator>Serena</dc:creator>
  <cp:lastModifiedBy>Serena</cp:lastModifiedBy>
  <cp:revision>16</cp:revision>
  <dcterms:created xsi:type="dcterms:W3CDTF">2017-07-31T07:11:06Z</dcterms:created>
  <dcterms:modified xsi:type="dcterms:W3CDTF">2017-08-10T21:09:46Z</dcterms:modified>
</cp:coreProperties>
</file>